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1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 autoAdjust="0"/>
    <p:restoredTop sz="94647" autoAdjust="0"/>
  </p:normalViewPr>
  <p:slideViewPr>
    <p:cSldViewPr snapToGrid="0" snapToObjects="1">
      <p:cViewPr varScale="1">
        <p:scale>
          <a:sx n="116" d="100"/>
          <a:sy n="116" d="100"/>
        </p:scale>
        <p:origin x="-127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0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65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856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3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7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4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banner copy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97" y="5905281"/>
            <a:ext cx="46863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35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1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0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91006-6E56-434C-976D-B76F43053977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B03BD-98CC-DD4A-87C1-9B81C23C2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8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ogo-cc cop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4381" y="0"/>
            <a:ext cx="5192250" cy="672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5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0"/>
            <a:ext cx="5878286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92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0"/>
            <a:ext cx="5878286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44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366" y="1147128"/>
            <a:ext cx="832566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1C5190"/>
                </a:solidFill>
              </a:rPr>
              <a:t>Thanks :)</a:t>
            </a:r>
          </a:p>
          <a:p>
            <a:endParaRPr lang="en-US" sz="4000" dirty="0" smtClean="0">
              <a:solidFill>
                <a:srgbClr val="1C5190"/>
              </a:solidFill>
            </a:endParaRPr>
          </a:p>
          <a:p>
            <a:r>
              <a:rPr lang="en-US" sz="4000" dirty="0" smtClean="0">
                <a:solidFill>
                  <a:srgbClr val="1C5190"/>
                </a:solidFill>
              </a:rPr>
              <a:t>Let’s bring technologies to our children</a:t>
            </a:r>
          </a:p>
          <a:p>
            <a:endParaRPr lang="en-US" sz="4000" dirty="0">
              <a:solidFill>
                <a:srgbClr val="1C5190"/>
              </a:solidFill>
            </a:endParaRPr>
          </a:p>
          <a:p>
            <a:r>
              <a:rPr lang="en-US" sz="4000" dirty="0" smtClean="0">
                <a:solidFill>
                  <a:srgbClr val="1C5190"/>
                </a:solidFill>
              </a:rPr>
              <a:t>Twitter: @</a:t>
            </a:r>
            <a:r>
              <a:rPr lang="en-US" sz="4000" dirty="0" err="1" smtClean="0">
                <a:solidFill>
                  <a:srgbClr val="1C5190"/>
                </a:solidFill>
              </a:rPr>
              <a:t>CodeClubLux</a:t>
            </a:r>
            <a:endParaRPr lang="en-US" sz="4000" dirty="0" smtClean="0">
              <a:solidFill>
                <a:srgbClr val="1C5190"/>
              </a:solidFill>
            </a:endParaRPr>
          </a:p>
          <a:p>
            <a:r>
              <a:rPr lang="en-US" sz="4000" dirty="0" err="1" smtClean="0">
                <a:solidFill>
                  <a:srgbClr val="1C5190"/>
                </a:solidFill>
              </a:rPr>
              <a:t>FaceBook</a:t>
            </a:r>
            <a:r>
              <a:rPr lang="en-US" sz="4000" dirty="0" smtClean="0">
                <a:solidFill>
                  <a:srgbClr val="1C5190"/>
                </a:solidFill>
              </a:rPr>
              <a:t>: https://</a:t>
            </a:r>
            <a:r>
              <a:rPr lang="en-US" sz="4000" dirty="0" err="1" smtClean="0">
                <a:solidFill>
                  <a:srgbClr val="1C5190"/>
                </a:solidFill>
              </a:rPr>
              <a:t>fb.me</a:t>
            </a:r>
            <a:r>
              <a:rPr lang="en-US" sz="4000" dirty="0" smtClean="0">
                <a:solidFill>
                  <a:srgbClr val="1C5190"/>
                </a:solidFill>
              </a:rPr>
              <a:t>/</a:t>
            </a:r>
            <a:r>
              <a:rPr lang="en-US" sz="4000" dirty="0" err="1" smtClean="0">
                <a:solidFill>
                  <a:srgbClr val="1C5190"/>
                </a:solidFill>
              </a:rPr>
              <a:t>codeclub.lu</a:t>
            </a:r>
            <a:endParaRPr lang="en-US" sz="4000" dirty="0">
              <a:solidFill>
                <a:srgbClr val="1C51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413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Menlo Bold"/>
                <a:cs typeface="Menlo Bold"/>
              </a:rPr>
              <a:t>This slide is left…</a:t>
            </a:r>
            <a:endParaRPr lang="en-US" dirty="0">
              <a:latin typeface="Menlo Bold"/>
              <a:cs typeface="Menlo Bol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Menlo Bold"/>
                <a:cs typeface="Menlo Bold"/>
              </a:rPr>
              <a:t>i</a:t>
            </a:r>
            <a:r>
              <a:rPr lang="en-US" dirty="0" smtClean="0">
                <a:latin typeface="Menlo Bold"/>
                <a:cs typeface="Menlo Bold"/>
              </a:rPr>
              <a:t>ntentionally blank</a:t>
            </a:r>
            <a:endParaRPr lang="en-US" dirty="0">
              <a:latin typeface="Menlo Bold"/>
              <a:cs typeface="Menlo Bold"/>
            </a:endParaRPr>
          </a:p>
        </p:txBody>
      </p:sp>
    </p:spTree>
    <p:extLst>
      <p:ext uri="{BB962C8B-B14F-4D97-AF65-F5344CB8AC3E}">
        <p14:creationId xmlns:p14="http://schemas.microsoft.com/office/powerpoint/2010/main" val="2325501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3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2097" y="0"/>
            <a:ext cx="5768498" cy="575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5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7830" y="0"/>
            <a:ext cx="6908420" cy="585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0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8676" y="0"/>
            <a:ext cx="7681280" cy="577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52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8385" y="-9339"/>
            <a:ext cx="7764291" cy="543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5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4178" y="0"/>
            <a:ext cx="5905942" cy="587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6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2452"/>
            <a:ext cx="9144000" cy="576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41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9.tif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5550" y="82224"/>
            <a:ext cx="7453628" cy="575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37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xmlns:p14="http://schemas.microsoft.com/office/powerpoint/2010/main" spd="slow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29</Words>
  <Application>Microsoft Macintosh PowerPoint</Application>
  <PresentationFormat>On-screen Show (4:3)</PresentationFormat>
  <Paragraphs>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This slide is left…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</dc:creator>
  <cp:lastModifiedBy>Steve</cp:lastModifiedBy>
  <cp:revision>11</cp:revision>
  <dcterms:created xsi:type="dcterms:W3CDTF">2014-06-18T06:11:53Z</dcterms:created>
  <dcterms:modified xsi:type="dcterms:W3CDTF">2014-06-19T06:10:51Z</dcterms:modified>
</cp:coreProperties>
</file>

<file path=docProps/thumbnail.jpeg>
</file>